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174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.png"/><Relationship Id="rId9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2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image" Target="../media/image1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6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32.png"/><Relationship Id="rId5" Type="http://schemas.openxmlformats.org/officeDocument/2006/relationships/image" Target="../media/image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60.png"/><Relationship Id="rId3" Type="http://schemas.openxmlformats.org/officeDocument/2006/relationships/image" Target="../media/image2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9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8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157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6.png"/><Relationship Id="rId9" Type="http://schemas.openxmlformats.org/officeDocument/2006/relationships/image" Target="../media/image1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2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6.png"/><Relationship Id="rId9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6.png"/><Relationship Id="rId9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7.png"/><Relationship Id="rId5" Type="http://schemas.openxmlformats.org/officeDocument/2006/relationships/image" Target="../media/image178.png"/><Relationship Id="rId10" Type="http://schemas.openxmlformats.org/officeDocument/2006/relationships/image" Target="../media/image186.png"/><Relationship Id="rId4" Type="http://schemas.openxmlformats.org/officeDocument/2006/relationships/image" Target="../media/image6.png"/><Relationship Id="rId9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2.png"/><Relationship Id="rId5" Type="http://schemas.openxmlformats.org/officeDocument/2006/relationships/image" Target="../media/image178.png"/><Relationship Id="rId10" Type="http://schemas.openxmlformats.org/officeDocument/2006/relationships/image" Target="../media/image191.png"/><Relationship Id="rId4" Type="http://schemas.openxmlformats.org/officeDocument/2006/relationships/image" Target="../media/image6.png"/><Relationship Id="rId9" Type="http://schemas.openxmlformats.org/officeDocument/2006/relationships/image" Target="../media/image1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2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78.png"/><Relationship Id="rId10" Type="http://schemas.openxmlformats.org/officeDocument/2006/relationships/image" Target="../media/image197.png"/><Relationship Id="rId4" Type="http://schemas.openxmlformats.org/officeDocument/2006/relationships/image" Target="../media/image6.png"/><Relationship Id="rId9" Type="http://schemas.openxmlformats.org/officeDocument/2006/relationships/image" Target="../media/image19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2.png"/><Relationship Id="rId7" Type="http://schemas.openxmlformats.org/officeDocument/2006/relationships/image" Target="../media/image2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4.png"/><Relationship Id="rId5" Type="http://schemas.openxmlformats.org/officeDocument/2006/relationships/image" Target="../media/image178.png"/><Relationship Id="rId10" Type="http://schemas.openxmlformats.org/officeDocument/2006/relationships/image" Target="../media/image203.png"/><Relationship Id="rId4" Type="http://schemas.openxmlformats.org/officeDocument/2006/relationships/image" Target="../media/image6.png"/><Relationship Id="rId9" Type="http://schemas.openxmlformats.org/officeDocument/2006/relationships/image" Target="../media/image1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212.png"/><Relationship Id="rId3" Type="http://schemas.openxmlformats.org/officeDocument/2006/relationships/image" Target="../media/image2.png"/><Relationship Id="rId7" Type="http://schemas.openxmlformats.org/officeDocument/2006/relationships/image" Target="../media/image207.png"/><Relationship Id="rId12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0.png"/><Relationship Id="rId5" Type="http://schemas.openxmlformats.org/officeDocument/2006/relationships/image" Target="../media/image205.png"/><Relationship Id="rId10" Type="http://schemas.openxmlformats.org/officeDocument/2006/relationships/image" Target="../media/image209.png"/><Relationship Id="rId4" Type="http://schemas.openxmlformats.org/officeDocument/2006/relationships/image" Target="../media/image6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.png"/><Relationship Id="rId7" Type="http://schemas.openxmlformats.org/officeDocument/2006/relationships/image" Target="../media/image2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05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.png"/><Relationship Id="rId7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205.png"/><Relationship Id="rId10" Type="http://schemas.openxmlformats.org/officeDocument/2006/relationships/image" Target="../media/image220.png"/><Relationship Id="rId4" Type="http://schemas.openxmlformats.org/officeDocument/2006/relationships/image" Target="../media/image6.png"/><Relationship Id="rId9" Type="http://schemas.openxmlformats.org/officeDocument/2006/relationships/image" Target="../media/image2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.png"/><Relationship Id="rId7" Type="http://schemas.openxmlformats.org/officeDocument/2006/relationships/image" Target="../media/image222.png"/><Relationship Id="rId12" Type="http://schemas.openxmlformats.org/officeDocument/2006/relationships/image" Target="../media/image2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05.png"/><Relationship Id="rId10" Type="http://schemas.openxmlformats.org/officeDocument/2006/relationships/image" Target="../media/image225.png"/><Relationship Id="rId4" Type="http://schemas.openxmlformats.org/officeDocument/2006/relationships/image" Target="../media/image6.png"/><Relationship Id="rId9" Type="http://schemas.openxmlformats.org/officeDocument/2006/relationships/image" Target="../media/image2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.png"/><Relationship Id="rId7" Type="http://schemas.openxmlformats.org/officeDocument/2006/relationships/image" Target="../media/image2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7.png"/><Relationship Id="rId5" Type="http://schemas.openxmlformats.org/officeDocument/2006/relationships/image" Target="../media/image205.png"/><Relationship Id="rId10" Type="http://schemas.openxmlformats.org/officeDocument/2006/relationships/image" Target="../media/image216.png"/><Relationship Id="rId4" Type="http://schemas.openxmlformats.org/officeDocument/2006/relationships/image" Target="../media/image6.png"/><Relationship Id="rId9" Type="http://schemas.openxmlformats.org/officeDocument/2006/relationships/image" Target="../media/image2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.png"/><Relationship Id="rId7" Type="http://schemas.openxmlformats.org/officeDocument/2006/relationships/image" Target="../media/image2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16.png"/><Relationship Id="rId5" Type="http://schemas.openxmlformats.org/officeDocument/2006/relationships/image" Target="../media/image205.png"/><Relationship Id="rId10" Type="http://schemas.openxmlformats.org/officeDocument/2006/relationships/image" Target="../media/image232.png"/><Relationship Id="rId4" Type="http://schemas.openxmlformats.org/officeDocument/2006/relationships/image" Target="../media/image6.png"/><Relationship Id="rId9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1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.png"/><Relationship Id="rId21" Type="http://schemas.openxmlformats.org/officeDocument/2006/relationships/image" Target="../media/image262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1.png"/><Relationship Id="rId16" Type="http://schemas.openxmlformats.org/officeDocument/2006/relationships/image" Target="../media/image258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23" Type="http://schemas.openxmlformats.org/officeDocument/2006/relationships/image" Target="../media/image264.png"/><Relationship Id="rId10" Type="http://schemas.openxmlformats.org/officeDocument/2006/relationships/image" Target="../media/image252.png"/><Relationship Id="rId19" Type="http://schemas.openxmlformats.org/officeDocument/2006/relationships/image" Target="../media/image235.png"/><Relationship Id="rId4" Type="http://schemas.openxmlformats.org/officeDocument/2006/relationships/image" Target="../media/image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56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802108" y="-4079419"/>
            <a:ext cx="34092787" cy="18647408"/>
            <a:chOff x="-7802108" y="-4079419"/>
            <a:chExt cx="34092787" cy="18647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0" y="456328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9741" y="1559066"/>
            <a:ext cx="10676312" cy="8228586"/>
            <a:chOff x="6989741" y="1559066"/>
            <a:chExt cx="10676312" cy="82285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741" y="1559066"/>
              <a:ext cx="10676312" cy="82285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392" y="1708134"/>
            <a:ext cx="8765875" cy="47551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0" y="8062083"/>
            <a:ext cx="6766689" cy="7828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3436" y="788990"/>
            <a:ext cx="3437667" cy="48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48763" y="804560"/>
            <a:ext cx="3862900" cy="4856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200000">
            <a:off x="12170147" y="3459439"/>
            <a:ext cx="4070943" cy="1013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8165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746" y="2026860"/>
            <a:ext cx="13197665" cy="12000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04360" y="3967946"/>
            <a:ext cx="6828974" cy="4317167"/>
            <a:chOff x="2504360" y="3967946"/>
            <a:chExt cx="6828974" cy="43171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4360" y="3967946"/>
              <a:ext cx="6828974" cy="431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66028" y="3753081"/>
            <a:ext cx="5957524" cy="4746898"/>
            <a:chOff x="10666028" y="3753081"/>
            <a:chExt cx="5957524" cy="47468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6028" y="3753081"/>
              <a:ext cx="5957524" cy="47468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33727" y="4177414"/>
            <a:ext cx="5445737" cy="39082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36444" y="5987688"/>
            <a:ext cx="816692" cy="791971"/>
            <a:chOff x="13236444" y="5987688"/>
            <a:chExt cx="816692" cy="791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236444" y="5987688"/>
              <a:ext cx="816692" cy="7919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96824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8165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746" y="1988765"/>
            <a:ext cx="10812694" cy="11715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1322" y="4506380"/>
            <a:ext cx="5356071" cy="4231074"/>
            <a:chOff x="11111322" y="4506380"/>
            <a:chExt cx="5356071" cy="42310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1322" y="4506380"/>
              <a:ext cx="5356071" cy="42310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0945" y="4899488"/>
            <a:ext cx="4751162" cy="3459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66387" y="4095238"/>
            <a:ext cx="7910718" cy="4157622"/>
            <a:chOff x="2266387" y="4095238"/>
            <a:chExt cx="7910718" cy="41576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6387" y="4095238"/>
              <a:ext cx="7910718" cy="41576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81011" y="6758087"/>
            <a:ext cx="816692" cy="791971"/>
            <a:chOff x="13381011" y="6758087"/>
            <a:chExt cx="816692" cy="791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381011" y="6758087"/>
              <a:ext cx="816692" cy="7919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2001548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8165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805" y="6476681"/>
            <a:ext cx="11907000" cy="3101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08286" y="2353894"/>
            <a:ext cx="8003714" cy="4206497"/>
            <a:chOff x="5408286" y="2353894"/>
            <a:chExt cx="8003714" cy="42064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8286" y="2353894"/>
              <a:ext cx="8003714" cy="42064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6428" y="807846"/>
            <a:ext cx="1980177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8165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555" y="6308431"/>
            <a:ext cx="17311924" cy="4676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08286" y="2353894"/>
            <a:ext cx="8003714" cy="4206497"/>
            <a:chOff x="5408286" y="2353894"/>
            <a:chExt cx="8003714" cy="42064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8286" y="2353894"/>
              <a:ext cx="8003714" cy="42064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6428" y="807846"/>
            <a:ext cx="1996624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3523438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53146" y="5832249"/>
            <a:ext cx="1572069" cy="102966"/>
            <a:chOff x="3653146" y="5832249"/>
            <a:chExt cx="1572069" cy="1029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3146" y="5832249"/>
              <a:ext cx="1572069" cy="10296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8481" y="1217023"/>
            <a:ext cx="6142979" cy="12870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89507" y="5847871"/>
            <a:ext cx="1333657" cy="102966"/>
            <a:chOff x="7989507" y="5847871"/>
            <a:chExt cx="1333657" cy="1029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">
              <a:off x="7989507" y="5847871"/>
              <a:ext cx="1333657" cy="102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44981" y="3903107"/>
            <a:ext cx="3914882" cy="3888798"/>
            <a:chOff x="4744981" y="3903107"/>
            <a:chExt cx="3914882" cy="388879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409124" y="4378000"/>
              <a:ext cx="2586595" cy="2939012"/>
              <a:chOff x="5409124" y="4378000"/>
              <a:chExt cx="2586595" cy="293901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880000">
                <a:off x="5409124" y="4378000"/>
                <a:ext cx="2586595" cy="293901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6310" y="4871929"/>
              <a:ext cx="2290788" cy="1745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76391" y="5886227"/>
            <a:ext cx="1396176" cy="102966"/>
            <a:chOff x="12476391" y="5886227"/>
            <a:chExt cx="1396176" cy="1029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76391" y="5886227"/>
              <a:ext cx="1396176" cy="102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0157" y="4636589"/>
            <a:ext cx="2473413" cy="2440139"/>
            <a:chOff x="1610157" y="4636589"/>
            <a:chExt cx="2473413" cy="24401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0157" y="4636589"/>
              <a:ext cx="2473413" cy="24401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00221" y="2709660"/>
            <a:ext cx="3152181" cy="6507939"/>
            <a:chOff x="9400221" y="2709660"/>
            <a:chExt cx="3152181" cy="65079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00221" y="2709660"/>
              <a:ext cx="3090381" cy="6507939"/>
              <a:chOff x="9400221" y="2709660"/>
              <a:chExt cx="3090381" cy="650793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00221" y="2709660"/>
                <a:ext cx="3090381" cy="650793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29387" y="2898086"/>
              <a:ext cx="387690" cy="387690"/>
              <a:chOff x="9729387" y="2898086"/>
              <a:chExt cx="387690" cy="38769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9729387" y="2898086"/>
                <a:ext cx="387690" cy="387690"/>
                <a:chOff x="9729387" y="2898086"/>
                <a:chExt cx="387690" cy="387690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9387" y="2898086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752825" y="2917904"/>
                <a:ext cx="296304" cy="34334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727790" y="3558163"/>
              <a:ext cx="387690" cy="387690"/>
              <a:chOff x="9727790" y="3558163"/>
              <a:chExt cx="387690" cy="38769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9727790" y="3558163"/>
                <a:ext cx="387690" cy="387690"/>
                <a:chOff x="9727790" y="3558163"/>
                <a:chExt cx="387690" cy="387690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7790" y="3558163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51226" y="3577982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9741085" y="4176061"/>
              <a:ext cx="387690" cy="387690"/>
              <a:chOff x="9741085" y="4176061"/>
              <a:chExt cx="387690" cy="387690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741085" y="4176061"/>
                <a:ext cx="387690" cy="387690"/>
                <a:chOff x="9741085" y="4176061"/>
                <a:chExt cx="387690" cy="387690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41085" y="4176061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64520" y="4195883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729387" y="4774785"/>
              <a:ext cx="387690" cy="387690"/>
              <a:chOff x="9729387" y="4774785"/>
              <a:chExt cx="387690" cy="387690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9729387" y="4774785"/>
                <a:ext cx="387690" cy="387690"/>
                <a:chOff x="9729387" y="4774785"/>
                <a:chExt cx="387690" cy="387690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9387" y="4774785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52820" y="4794605"/>
                <a:ext cx="339352" cy="34334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24336" y="5447768"/>
              <a:ext cx="387690" cy="387690"/>
              <a:chOff x="9724336" y="5447768"/>
              <a:chExt cx="387690" cy="38769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9724336" y="5447768"/>
                <a:ext cx="387690" cy="387690"/>
                <a:chOff x="9724336" y="5447768"/>
                <a:chExt cx="387690" cy="387690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4336" y="5447768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747774" y="5467586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9722739" y="6093959"/>
              <a:ext cx="387690" cy="387690"/>
              <a:chOff x="9722739" y="6093959"/>
              <a:chExt cx="387690" cy="387690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9722739" y="6093959"/>
                <a:ext cx="387690" cy="387690"/>
                <a:chOff x="9722739" y="6093959"/>
                <a:chExt cx="387690" cy="387690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2739" y="6093959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746173" y="6113779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736034" y="6742707"/>
              <a:ext cx="387690" cy="387690"/>
              <a:chOff x="9736034" y="6742707"/>
              <a:chExt cx="387690" cy="387690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9736034" y="6742707"/>
                <a:ext cx="387690" cy="387690"/>
                <a:chOff x="9736034" y="6742707"/>
                <a:chExt cx="387690" cy="387690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36034" y="6742707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759475" y="6762523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724336" y="7341431"/>
              <a:ext cx="387690" cy="387690"/>
              <a:chOff x="9724336" y="7341431"/>
              <a:chExt cx="387690" cy="387690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9724336" y="7341431"/>
                <a:ext cx="387690" cy="387690"/>
                <a:chOff x="9724336" y="7341431"/>
                <a:chExt cx="387690" cy="387690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4336" y="7341431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47774" y="7361254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721941" y="7997449"/>
              <a:ext cx="387690" cy="387690"/>
              <a:chOff x="9721941" y="7997449"/>
              <a:chExt cx="387690" cy="387690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9721941" y="7997449"/>
                <a:ext cx="387690" cy="387690"/>
                <a:chOff x="9721941" y="7997449"/>
                <a:chExt cx="387690" cy="387690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21941" y="7997449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745376" y="8017264"/>
                <a:ext cx="340837" cy="343342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9710242" y="8587342"/>
              <a:ext cx="387690" cy="387690"/>
              <a:chOff x="9710242" y="8587342"/>
              <a:chExt cx="387690" cy="387690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9710242" y="8587342"/>
                <a:ext cx="387690" cy="387690"/>
                <a:chOff x="9710242" y="8587342"/>
                <a:chExt cx="387690" cy="387690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710242" y="8587342"/>
                  <a:ext cx="387690" cy="387690"/>
                </a:xfrm>
                <a:prstGeom prst="rect">
                  <a:avLst/>
                </a:prstGeom>
              </p:spPr>
            </p:pic>
          </p:grpSp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733675" y="8607163"/>
                <a:ext cx="364952" cy="352866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92204" y="2906972"/>
              <a:ext cx="2126928" cy="61879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883172" y="5279195"/>
            <a:ext cx="2792385" cy="1368869"/>
            <a:chOff x="13883172" y="5279195"/>
            <a:chExt cx="2792385" cy="136886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83172" y="5279195"/>
              <a:ext cx="2792385" cy="1368869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049777" y="5759567"/>
            <a:ext cx="2479768" cy="480501"/>
          </a:xfrm>
          <a:prstGeom prst="rect">
            <a:avLst/>
          </a:prstGeom>
        </p:spPr>
      </p:pic>
      <p:pic>
        <p:nvPicPr>
          <p:cNvPr id="99" name="Object 9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226428" y="807846"/>
            <a:ext cx="1998120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828" y="1576329"/>
            <a:ext cx="5634265" cy="1287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436" y="788990"/>
            <a:ext cx="3200743" cy="58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9709" y="7088118"/>
            <a:ext cx="2073033" cy="17690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72592" y="7008784"/>
            <a:ext cx="2209524" cy="710985"/>
            <a:chOff x="13872592" y="7008784"/>
            <a:chExt cx="2209524" cy="7109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2592" y="7008784"/>
              <a:ext cx="2209524" cy="710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5676" y="3186159"/>
            <a:ext cx="9134361" cy="5625733"/>
            <a:chOff x="4575676" y="3186159"/>
            <a:chExt cx="9134361" cy="56257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5676" y="3186159"/>
              <a:ext cx="9134361" cy="56257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6428" y="807846"/>
            <a:ext cx="2002377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0831" y="1576327"/>
            <a:ext cx="6915379" cy="12784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436" y="788990"/>
            <a:ext cx="3200743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42623" y="3994872"/>
            <a:ext cx="4162210" cy="2045224"/>
            <a:chOff x="12042623" y="3994872"/>
            <a:chExt cx="4162210" cy="2045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2623" y="3994872"/>
              <a:ext cx="4162210" cy="20452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9451" y="4159393"/>
            <a:ext cx="3597424" cy="1753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42623" y="6282779"/>
            <a:ext cx="4162210" cy="1827734"/>
            <a:chOff x="12042623" y="6282779"/>
            <a:chExt cx="4162210" cy="18277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042623" y="6282779"/>
              <a:ext cx="4162210" cy="1827734"/>
              <a:chOff x="12042623" y="6282779"/>
              <a:chExt cx="4162210" cy="182773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042623" y="6282779"/>
                <a:ext cx="4162210" cy="182773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814176" y="7008401"/>
              <a:ext cx="2339294" cy="817183"/>
              <a:chOff x="12814176" y="7008401"/>
              <a:chExt cx="2339294" cy="81718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78219" y="7455441"/>
                <a:ext cx="2198321" cy="48030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78219" y="6972444"/>
                <a:ext cx="2423969" cy="48030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40990" y="6331108"/>
              <a:ext cx="2591490" cy="5290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7858" y="4061551"/>
            <a:ext cx="9323441" cy="4059653"/>
            <a:chOff x="1657858" y="4061551"/>
            <a:chExt cx="9323441" cy="40596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7858" y="4061551"/>
              <a:ext cx="9323441" cy="40596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667" y="4046709"/>
            <a:ext cx="1286633" cy="713936"/>
            <a:chOff x="9694667" y="4046709"/>
            <a:chExt cx="1286633" cy="71393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94667" y="4046709"/>
              <a:ext cx="1286633" cy="713936"/>
              <a:chOff x="9694667" y="4046709"/>
              <a:chExt cx="1286633" cy="71393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694667" y="4046709"/>
                <a:ext cx="1286633" cy="71393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838498" y="4170191"/>
              <a:ext cx="998972" cy="466973"/>
              <a:chOff x="9838498" y="4170191"/>
              <a:chExt cx="998972" cy="4669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813373" y="4378552"/>
                <a:ext cx="964824" cy="338348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813373" y="4145066"/>
                <a:ext cx="1015538" cy="33834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26428" y="807846"/>
            <a:ext cx="1991910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893743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56501" y="1727513"/>
            <a:ext cx="1316650" cy="1256751"/>
            <a:chOff x="2456501" y="1727513"/>
            <a:chExt cx="1316650" cy="1256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501" y="1727513"/>
              <a:ext cx="1316650" cy="1256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27593" y="2273778"/>
            <a:ext cx="5245471" cy="107143"/>
            <a:chOff x="5327593" y="2273778"/>
            <a:chExt cx="5245471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7593" y="2273778"/>
              <a:ext cx="5245471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8353" y="4623300"/>
            <a:ext cx="2280009" cy="107143"/>
            <a:chOff x="10898353" y="4623300"/>
            <a:chExt cx="2280009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00000">
              <a:off x="10898353" y="4623300"/>
              <a:ext cx="2280009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77119" y="1712856"/>
            <a:ext cx="600061" cy="7280902"/>
            <a:chOff x="10577119" y="1712856"/>
            <a:chExt cx="600061" cy="728090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77119" y="1712856"/>
              <a:ext cx="600061" cy="7280902"/>
              <a:chOff x="10577119" y="1712856"/>
              <a:chExt cx="600061" cy="72809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77119" y="1712856"/>
                <a:ext cx="600061" cy="728090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1243" y="4234702"/>
              <a:ext cx="587605" cy="20725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46625" y="6007921"/>
            <a:ext cx="2184475" cy="107143"/>
            <a:chOff x="10946625" y="6007921"/>
            <a:chExt cx="2184475" cy="10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60000">
              <a:off x="10946625" y="6007921"/>
              <a:ext cx="2184475" cy="10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94099" y="4005570"/>
            <a:ext cx="876025" cy="4360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75516" y="6291295"/>
            <a:ext cx="895072" cy="4360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23555" y="3252474"/>
            <a:ext cx="2905658" cy="1424398"/>
            <a:chOff x="12923555" y="3252474"/>
            <a:chExt cx="2905658" cy="14243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23555" y="3252474"/>
              <a:ext cx="2905658" cy="14243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44810" y="3499840"/>
            <a:ext cx="2362971" cy="4577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44810" y="3968336"/>
            <a:ext cx="2379047" cy="4577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923555" y="5989841"/>
            <a:ext cx="2905658" cy="1424398"/>
            <a:chOff x="12923555" y="5989841"/>
            <a:chExt cx="2905658" cy="142439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23555" y="5989841"/>
              <a:ext cx="2905658" cy="142439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32130" y="6506873"/>
            <a:ext cx="1836962" cy="3985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32371" y="3540285"/>
            <a:ext cx="5245471" cy="107143"/>
            <a:chOff x="5332371" y="3540285"/>
            <a:chExt cx="5245471" cy="10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2371" y="3540285"/>
              <a:ext cx="5245471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14383" y="4767745"/>
            <a:ext cx="5245471" cy="107143"/>
            <a:chOff x="5314383" y="4767745"/>
            <a:chExt cx="5245471" cy="10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4383" y="4767745"/>
              <a:ext cx="5245471" cy="107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314383" y="7035654"/>
            <a:ext cx="5245471" cy="107143"/>
            <a:chOff x="5314383" y="7035654"/>
            <a:chExt cx="5245471" cy="10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4383" y="7035654"/>
              <a:ext cx="5245471" cy="10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327593" y="8368922"/>
            <a:ext cx="5245471" cy="107143"/>
            <a:chOff x="5327593" y="8368922"/>
            <a:chExt cx="5245471" cy="10714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7593" y="8368922"/>
              <a:ext cx="5245471" cy="1071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87436" y="1712856"/>
            <a:ext cx="3504762" cy="7318361"/>
            <a:chOff x="3887436" y="1712856"/>
            <a:chExt cx="3504762" cy="731836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18737" y="4556722"/>
              <a:ext cx="596143" cy="18854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35055" y="5170493"/>
              <a:ext cx="7009524" cy="514763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5055" y="-144980"/>
              <a:ext cx="7009524" cy="74313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20239" y="1859512"/>
            <a:ext cx="1105768" cy="7022485"/>
            <a:chOff x="8320239" y="1859512"/>
            <a:chExt cx="1105768" cy="702248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433255" y="1859512"/>
              <a:ext cx="992753" cy="992753"/>
              <a:chOff x="8433255" y="1859512"/>
              <a:chExt cx="992753" cy="99275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33255" y="1859512"/>
                <a:ext cx="992753" cy="99275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20239" y="2056091"/>
              <a:ext cx="1105768" cy="6825906"/>
              <a:chOff x="8320239" y="2056091"/>
              <a:chExt cx="1105768" cy="682590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8433255" y="3095099"/>
                <a:ext cx="992753" cy="992753"/>
                <a:chOff x="8433255" y="3095099"/>
                <a:chExt cx="992753" cy="992753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433255" y="3095099"/>
                  <a:ext cx="992753" cy="99275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8610741" y="3279773"/>
                <a:ext cx="637782" cy="623405"/>
                <a:chOff x="8610741" y="3279773"/>
                <a:chExt cx="637782" cy="623405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610741" y="3279773"/>
                  <a:ext cx="637782" cy="62340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8433255" y="4324940"/>
                <a:ext cx="992753" cy="992753"/>
                <a:chOff x="8433255" y="4324940"/>
                <a:chExt cx="992753" cy="992753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433255" y="4324940"/>
                  <a:ext cx="992753" cy="99275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8610741" y="4509614"/>
                <a:ext cx="637782" cy="623405"/>
                <a:chOff x="8610741" y="4509614"/>
                <a:chExt cx="637782" cy="62340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610741" y="4509614"/>
                  <a:ext cx="637782" cy="623405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8345636" y="6507166"/>
                <a:ext cx="992753" cy="992753"/>
                <a:chOff x="8345636" y="6507166"/>
                <a:chExt cx="992753" cy="992753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345636" y="6507166"/>
                  <a:ext cx="992753" cy="992753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523851" y="6703745"/>
                <a:ext cx="637782" cy="623405"/>
                <a:chOff x="8523851" y="6703745"/>
                <a:chExt cx="637782" cy="62340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523851" y="6703745"/>
                  <a:ext cx="637782" cy="62340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8320239" y="7889245"/>
                <a:ext cx="992753" cy="992753"/>
                <a:chOff x="8320239" y="7889245"/>
                <a:chExt cx="992753" cy="992753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320239" y="7889245"/>
                  <a:ext cx="992753" cy="992753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8497725" y="8073918"/>
                <a:ext cx="637782" cy="623405"/>
                <a:chOff x="8497725" y="8073918"/>
                <a:chExt cx="637782" cy="623405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497725" y="8073918"/>
                  <a:ext cx="637782" cy="62340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8611470" y="2056091"/>
                <a:ext cx="637782" cy="623405"/>
                <a:chOff x="8611470" y="2056091"/>
                <a:chExt cx="637782" cy="623405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611470" y="2056091"/>
                  <a:ext cx="637782" cy="62340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8" name="그룹 1028"/>
          <p:cNvGrpSpPr/>
          <p:nvPr/>
        </p:nvGrpSpPr>
        <p:grpSpPr>
          <a:xfrm>
            <a:off x="2456501" y="4165698"/>
            <a:ext cx="1316650" cy="1280076"/>
            <a:chOff x="2456501" y="4165698"/>
            <a:chExt cx="1316650" cy="128007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56501" y="4165698"/>
              <a:ext cx="1316650" cy="128007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456501" y="6450317"/>
            <a:ext cx="1316650" cy="1278032"/>
            <a:chOff x="2456501" y="6450317"/>
            <a:chExt cx="1316650" cy="1278032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6501" y="6450317"/>
              <a:ext cx="1316650" cy="127803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456501" y="2984264"/>
            <a:ext cx="1316650" cy="1241769"/>
            <a:chOff x="2456501" y="2984264"/>
            <a:chExt cx="1316650" cy="124176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56501" y="2984264"/>
              <a:ext cx="1316650" cy="124176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2456501" y="7722934"/>
            <a:ext cx="1316650" cy="1270824"/>
            <a:chOff x="2456501" y="7722934"/>
            <a:chExt cx="1316650" cy="127082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56501" y="7722934"/>
              <a:ext cx="1316650" cy="1270824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26428" y="807846"/>
            <a:ext cx="1997005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3971524" cy="592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3689" y="1461384"/>
            <a:ext cx="5340884" cy="12812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42991" y="2971429"/>
            <a:ext cx="7996634" cy="3919455"/>
            <a:chOff x="5142991" y="2971429"/>
            <a:chExt cx="7996634" cy="39194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2991" y="2971429"/>
              <a:ext cx="7996634" cy="3919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05701" y="5892108"/>
            <a:ext cx="2353645" cy="980891"/>
            <a:chOff x="6905701" y="5892108"/>
            <a:chExt cx="2353645" cy="9808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5701" y="5892108"/>
              <a:ext cx="2353645" cy="980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5990" y="7377415"/>
            <a:ext cx="5650471" cy="1751919"/>
            <a:chOff x="3215990" y="7377415"/>
            <a:chExt cx="5650471" cy="17519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15990" y="7377415"/>
              <a:ext cx="5650471" cy="1751919"/>
              <a:chOff x="3215990" y="7377415"/>
              <a:chExt cx="5650471" cy="17519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15990" y="7377415"/>
                <a:ext cx="5650471" cy="175191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7956" y="7671918"/>
              <a:ext cx="5122130" cy="11637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8975" y="7359018"/>
            <a:ext cx="5660749" cy="1751919"/>
            <a:chOff x="9408975" y="7359018"/>
            <a:chExt cx="5660749" cy="175191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08975" y="7359018"/>
              <a:ext cx="5660749" cy="1751919"/>
              <a:chOff x="9408975" y="7359018"/>
              <a:chExt cx="5660749" cy="17519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408975" y="7359018"/>
                <a:ext cx="5660749" cy="175191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3448" y="7652540"/>
              <a:ext cx="5302730" cy="12764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6428" y="807846"/>
            <a:ext cx="1997339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43689" y="1461384"/>
            <a:ext cx="5607608" cy="12766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5146" y="2557991"/>
            <a:ext cx="8410625" cy="6651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0695" y="4064568"/>
            <a:ext cx="10676190" cy="3638095"/>
            <a:chOff x="1440695" y="4064568"/>
            <a:chExt cx="10676190" cy="36380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40695" y="4064568"/>
              <a:ext cx="10674166" cy="3637966"/>
              <a:chOff x="1440695" y="4064568"/>
              <a:chExt cx="10674166" cy="363796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0695" y="4064568"/>
                <a:ext cx="10674166" cy="363796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3290" y="5316498"/>
              <a:ext cx="1686830" cy="60697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4243" y="5926343"/>
              <a:ext cx="1074726" cy="11847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97005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23862"/>
            <a:ext cx="17046393" cy="9323704"/>
            <a:chOff x="619661" y="423862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136561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23862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099619" cy="481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10694" y="4904000"/>
            <a:ext cx="3103123" cy="560095"/>
            <a:chOff x="2610694" y="4904000"/>
            <a:chExt cx="3103123" cy="5600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8628" y="4844852"/>
              <a:ext cx="2715200" cy="661972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7520" y="4885948"/>
              <a:ext cx="602655" cy="5821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2812" y="6258314"/>
            <a:ext cx="13847664" cy="28571"/>
            <a:chOff x="2142812" y="6258314"/>
            <a:chExt cx="1384766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42812" y="6258314"/>
              <a:ext cx="13847664" cy="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78250" y="1657497"/>
            <a:ext cx="7934192" cy="21863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88639" y="3897138"/>
            <a:ext cx="947232" cy="947232"/>
            <a:chOff x="3688639" y="3897138"/>
            <a:chExt cx="947232" cy="9472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88639" y="3897138"/>
              <a:ext cx="947232" cy="9472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86695" y="4906821"/>
            <a:ext cx="2980109" cy="554452"/>
            <a:chOff x="8186695" y="4906821"/>
            <a:chExt cx="2980109" cy="5544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4624" y="4847673"/>
              <a:ext cx="1447486" cy="6619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3522" y="4888770"/>
              <a:ext cx="678845" cy="5821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44049" y="4906821"/>
            <a:ext cx="2628703" cy="554452"/>
            <a:chOff x="12944049" y="4906821"/>
            <a:chExt cx="2628703" cy="5544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31995" y="4847673"/>
              <a:ext cx="1859572" cy="66197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90875" y="4888770"/>
              <a:ext cx="688369" cy="5821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48503" y="7765080"/>
            <a:ext cx="3027505" cy="554452"/>
            <a:chOff x="2648503" y="7765080"/>
            <a:chExt cx="3027505" cy="5544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6434" y="7705932"/>
              <a:ext cx="2616210" cy="66197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5330" y="7747029"/>
              <a:ext cx="697892" cy="5821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15666" y="7765080"/>
            <a:ext cx="3103118" cy="554452"/>
            <a:chOff x="7515666" y="7765080"/>
            <a:chExt cx="3103118" cy="55445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3595" y="7705932"/>
              <a:ext cx="2597162" cy="66197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2493" y="7747029"/>
              <a:ext cx="678845" cy="582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47318" y="7765080"/>
            <a:ext cx="3450469" cy="554452"/>
            <a:chOff x="12247318" y="7765080"/>
            <a:chExt cx="3450469" cy="55445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35266" y="7705932"/>
              <a:ext cx="3092105" cy="66197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94145" y="7747029"/>
              <a:ext cx="688369" cy="58217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4590" y="3979228"/>
            <a:ext cx="625274" cy="684750"/>
            <a:chOff x="8754590" y="3979228"/>
            <a:chExt cx="625274" cy="6847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4590" y="3979228"/>
              <a:ext cx="625274" cy="68475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27909" y="4072488"/>
            <a:ext cx="546682" cy="641143"/>
            <a:chOff x="13727909" y="4072488"/>
            <a:chExt cx="546682" cy="6411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727909" y="4072488"/>
              <a:ext cx="546682" cy="641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58818" y="6526212"/>
            <a:ext cx="1206875" cy="1206875"/>
            <a:chOff x="3558818" y="6526212"/>
            <a:chExt cx="1206875" cy="12068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58818" y="6526212"/>
              <a:ext cx="1206875" cy="12068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673629" y="6830225"/>
            <a:ext cx="597846" cy="598849"/>
            <a:chOff x="13673629" y="6830225"/>
            <a:chExt cx="597846" cy="59884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73629" y="6830225"/>
              <a:ext cx="597846" cy="5988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75754" y="6258314"/>
            <a:ext cx="5014827" cy="28571"/>
            <a:chOff x="9275754" y="6258314"/>
            <a:chExt cx="5014827" cy="2857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9275754" y="6258314"/>
              <a:ext cx="5014827" cy="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976085" y="6258314"/>
            <a:ext cx="5014827" cy="28571"/>
            <a:chOff x="3976085" y="6258314"/>
            <a:chExt cx="5014827" cy="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3976085" y="6258314"/>
              <a:ext cx="5014827" cy="28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659807" y="6706850"/>
            <a:ext cx="966101" cy="845598"/>
            <a:chOff x="8659807" y="6706850"/>
            <a:chExt cx="966101" cy="84559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59807" y="6706850"/>
              <a:ext cx="966101" cy="84559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26428" y="807846"/>
            <a:ext cx="1980272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2955" y="1461384"/>
            <a:ext cx="5607655" cy="12870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90078" y="2157991"/>
            <a:ext cx="8410625" cy="66512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68397" y="7899040"/>
            <a:ext cx="6885678" cy="84246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8000" y="3522924"/>
            <a:ext cx="10976711" cy="3661599"/>
            <a:chOff x="1228000" y="3522924"/>
            <a:chExt cx="10976711" cy="36615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000" y="3522924"/>
              <a:ext cx="10976711" cy="36615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6428" y="807846"/>
            <a:ext cx="1997005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3897" y="1556622"/>
            <a:ext cx="8435008" cy="1410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5146" y="2557991"/>
            <a:ext cx="8410625" cy="6651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2394" y="4069426"/>
            <a:ext cx="10626177" cy="3628380"/>
            <a:chOff x="1602394" y="4069426"/>
            <a:chExt cx="10626177" cy="3628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394" y="4069426"/>
              <a:ext cx="10626177" cy="36283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81398" y="8203802"/>
            <a:ext cx="5741488" cy="8130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19210" y="8430101"/>
            <a:ext cx="456818" cy="385456"/>
            <a:chOff x="9019210" y="8430101"/>
            <a:chExt cx="456818" cy="3854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9019210" y="8430101"/>
              <a:ext cx="456818" cy="38545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2001577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3898" y="1556622"/>
            <a:ext cx="6730312" cy="12965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5146" y="2557991"/>
            <a:ext cx="8410625" cy="6651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4318" y="8315610"/>
            <a:ext cx="5737078" cy="690628"/>
            <a:chOff x="6274318" y="8315610"/>
            <a:chExt cx="5737078" cy="6906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0605" y="8241897"/>
              <a:ext cx="5787517" cy="80437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581271" y="8468196"/>
              <a:ext cx="456818" cy="385456"/>
              <a:chOff x="9581271" y="8468196"/>
              <a:chExt cx="456818" cy="3854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0000">
                <a:off x="9581271" y="8468196"/>
                <a:ext cx="456818" cy="38545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92430" y="3853400"/>
            <a:ext cx="10699763" cy="3693028"/>
            <a:chOff x="1492430" y="3853400"/>
            <a:chExt cx="10699763" cy="36930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2430" y="3853400"/>
              <a:ext cx="10699763" cy="36930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80205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3898" y="1670908"/>
            <a:ext cx="6942150" cy="1268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0144" y="3044230"/>
            <a:ext cx="5636774" cy="5819194"/>
            <a:chOff x="2510144" y="3044230"/>
            <a:chExt cx="5636774" cy="5819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0144" y="3044230"/>
              <a:ext cx="5636774" cy="58191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4892" y="8085714"/>
            <a:ext cx="2353645" cy="720566"/>
            <a:chOff x="2614892" y="8085714"/>
            <a:chExt cx="2353645" cy="7205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4892" y="8085714"/>
              <a:ext cx="2353645" cy="7205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19007" y="8114286"/>
            <a:ext cx="2353645" cy="720566"/>
            <a:chOff x="5319007" y="8114286"/>
            <a:chExt cx="2353645" cy="72056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9007" y="8114286"/>
              <a:ext cx="2353645" cy="7205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2105" y="7124170"/>
            <a:ext cx="5182990" cy="1682110"/>
            <a:chOff x="10402105" y="7124170"/>
            <a:chExt cx="5182990" cy="168211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402105" y="7124170"/>
              <a:ext cx="5182990" cy="1682110"/>
              <a:chOff x="10402105" y="7124170"/>
              <a:chExt cx="5182990" cy="16821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02105" y="7124170"/>
                <a:ext cx="5182990" cy="1682110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13334" y="7495363"/>
              <a:ext cx="4666272" cy="9912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7090" y="1842882"/>
            <a:ext cx="8052067" cy="636769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26428" y="807846"/>
            <a:ext cx="1996643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4137962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63898" y="1556622"/>
            <a:ext cx="5312179" cy="128706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5146" y="2557991"/>
            <a:ext cx="8410625" cy="66512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74314" y="8315610"/>
            <a:ext cx="5737078" cy="695944"/>
            <a:chOff x="6274314" y="8315610"/>
            <a:chExt cx="5737078" cy="695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0602" y="8241897"/>
              <a:ext cx="5867784" cy="80518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581271" y="8468196"/>
              <a:ext cx="456818" cy="385456"/>
              <a:chOff x="9581271" y="8468196"/>
              <a:chExt cx="456818" cy="38545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60000">
                <a:off x="9581271" y="8468196"/>
                <a:ext cx="456818" cy="38545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27619" y="4015183"/>
            <a:ext cx="10902054" cy="3736866"/>
            <a:chOff x="1227619" y="4015183"/>
            <a:chExt cx="10902054" cy="37368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7619" y="4015183"/>
              <a:ext cx="10902054" cy="37368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98139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20828" y="1214085"/>
            <a:ext cx="5966932" cy="12796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3156" y="3375036"/>
            <a:ext cx="6608441" cy="3803467"/>
            <a:chOff x="2312241" y="3364090"/>
            <a:chExt cx="6608441" cy="38034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2241" y="3364090"/>
              <a:ext cx="6608441" cy="38034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5033" y="6222541"/>
            <a:ext cx="5650471" cy="1751919"/>
            <a:chOff x="10565033" y="6222541"/>
            <a:chExt cx="5650471" cy="17519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565033" y="6222541"/>
              <a:ext cx="5650471" cy="1751919"/>
              <a:chOff x="10565033" y="6222541"/>
              <a:chExt cx="5650471" cy="17519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65033" y="6222541"/>
                <a:ext cx="5650471" cy="175191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7014" y="6525703"/>
              <a:ext cx="4239483" cy="11713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53604" y="7434264"/>
            <a:ext cx="4632026" cy="1080392"/>
            <a:chOff x="3353604" y="7434264"/>
            <a:chExt cx="4632026" cy="1080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3604" y="7434264"/>
              <a:ext cx="4632026" cy="10803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5428" y="4323428"/>
            <a:ext cx="3245588" cy="1394710"/>
            <a:chOff x="5408057" y="5528032"/>
            <a:chExt cx="3245588" cy="139471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8057" y="5528032"/>
              <a:ext cx="3245588" cy="13947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62989" y="4601328"/>
            <a:ext cx="2769782" cy="1924375"/>
            <a:chOff x="6421454" y="4702960"/>
            <a:chExt cx="2769782" cy="19243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6421454" y="4702960"/>
              <a:ext cx="2769782" cy="19243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6428" y="807846"/>
            <a:ext cx="1998043" cy="4602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65033" y="4210672"/>
            <a:ext cx="5650471" cy="1751919"/>
            <a:chOff x="10565033" y="4210672"/>
            <a:chExt cx="5650471" cy="17519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65033" y="4210672"/>
              <a:ext cx="5650471" cy="1751919"/>
              <a:chOff x="10565033" y="4210672"/>
              <a:chExt cx="5650471" cy="175191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65033" y="4210672"/>
                <a:ext cx="5650471" cy="175191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37017" y="4507398"/>
              <a:ext cx="4825196" cy="1177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346698" y="1105467"/>
            <a:ext cx="22979110" cy="95093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26428" y="807846"/>
            <a:ext cx="1991939" cy="469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3256" y="1420687"/>
            <a:ext cx="7678960" cy="12796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153400" y="-4180204"/>
            <a:ext cx="34092787" cy="18647408"/>
            <a:chOff x="-7802108" y="-4079419"/>
            <a:chExt cx="34092787" cy="186474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3256" y="1420687"/>
            <a:ext cx="7678960" cy="12796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15416" y="2943663"/>
            <a:ext cx="8854883" cy="4223881"/>
            <a:chOff x="4715416" y="2943663"/>
            <a:chExt cx="8854883" cy="4223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5416" y="2943663"/>
              <a:ext cx="8854883" cy="422388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26428" y="807846"/>
            <a:ext cx="1997034" cy="469758"/>
          </a:xfrm>
          <a:prstGeom prst="rect">
            <a:avLst/>
          </a:prstGeom>
        </p:spPr>
      </p:pic>
      <p:grpSp>
        <p:nvGrpSpPr>
          <p:cNvPr id="2" name="그룹 1003">
            <a:extLst>
              <a:ext uri="{FF2B5EF4-FFF2-40B4-BE49-F238E27FC236}">
                <a16:creationId xmlns:a16="http://schemas.microsoft.com/office/drawing/2014/main" id="{FF50B4F5-5C69-399C-FBFD-96F301868B64}"/>
              </a:ext>
            </a:extLst>
          </p:cNvPr>
          <p:cNvGrpSpPr/>
          <p:nvPr/>
        </p:nvGrpSpPr>
        <p:grpSpPr>
          <a:xfrm>
            <a:off x="7118162" y="7851314"/>
            <a:ext cx="5163499" cy="1451104"/>
            <a:chOff x="6965762" y="7698914"/>
            <a:chExt cx="5163499" cy="1451104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B8F06475-38F2-9A80-5FCA-526549C17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3961" y="7646637"/>
              <a:ext cx="5372805" cy="1583795"/>
            </a:xfrm>
            <a:prstGeom prst="rect">
              <a:avLst/>
            </a:prstGeom>
          </p:spPr>
        </p:pic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2E2C2AAA-F325-57A9-88D4-6FAC80215EF4}"/>
                </a:ext>
              </a:extLst>
            </p:cNvPr>
            <p:cNvGrpSpPr/>
            <p:nvPr/>
          </p:nvGrpSpPr>
          <p:grpSpPr>
            <a:xfrm>
              <a:off x="9326634" y="7774505"/>
              <a:ext cx="381168" cy="321624"/>
              <a:chOff x="9326634" y="7774505"/>
              <a:chExt cx="381168" cy="321624"/>
            </a:xfrm>
          </p:grpSpPr>
          <p:pic>
            <p:nvPicPr>
              <p:cNvPr id="16" name="Object 13">
                <a:extLst>
                  <a:ext uri="{FF2B5EF4-FFF2-40B4-BE49-F238E27FC236}">
                    <a16:creationId xmlns:a16="http://schemas.microsoft.com/office/drawing/2014/main" id="{6B05CE08-94F9-D5F0-1C72-358A2DA68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60000">
                <a:off x="9326634" y="7774505"/>
                <a:ext cx="381168" cy="321624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19022F0-E2CE-A9C9-7AB1-680BB61F0BB7}"/>
                </a:ext>
              </a:extLst>
            </p:cNvPr>
            <p:cNvGrpSpPr/>
            <p:nvPr/>
          </p:nvGrpSpPr>
          <p:grpSpPr>
            <a:xfrm>
              <a:off x="9374253" y="8254317"/>
              <a:ext cx="381168" cy="321624"/>
              <a:chOff x="9374253" y="8254317"/>
              <a:chExt cx="381168" cy="321624"/>
            </a:xfrm>
          </p:grpSpPr>
          <p:pic>
            <p:nvPicPr>
              <p:cNvPr id="15" name="Object 16">
                <a:extLst>
                  <a:ext uri="{FF2B5EF4-FFF2-40B4-BE49-F238E27FC236}">
                    <a16:creationId xmlns:a16="http://schemas.microsoft.com/office/drawing/2014/main" id="{08EDAF0F-10E6-BD79-9B2E-AF40DFED2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60000">
                <a:off x="9374253" y="8254317"/>
                <a:ext cx="381168" cy="321624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01E2AEDA-B79B-84AC-3C28-B63BA1FBE7E2}"/>
                </a:ext>
              </a:extLst>
            </p:cNvPr>
            <p:cNvGrpSpPr/>
            <p:nvPr/>
          </p:nvGrpSpPr>
          <p:grpSpPr>
            <a:xfrm>
              <a:off x="9703736" y="8726950"/>
              <a:ext cx="381168" cy="321624"/>
              <a:chOff x="9703736" y="8726950"/>
              <a:chExt cx="381168" cy="321624"/>
            </a:xfrm>
          </p:grpSpPr>
          <p:pic>
            <p:nvPicPr>
              <p:cNvPr id="13" name="Object 19">
                <a:extLst>
                  <a:ext uri="{FF2B5EF4-FFF2-40B4-BE49-F238E27FC236}">
                    <a16:creationId xmlns:a16="http://schemas.microsoft.com/office/drawing/2014/main" id="{53C11D49-1A63-D529-D1EB-2C5506E80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60000">
                <a:off x="9703736" y="8726950"/>
                <a:ext cx="381168" cy="321624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F2593F-84B1-A0D9-68CF-88033C767E95}"/>
              </a:ext>
            </a:extLst>
          </p:cNvPr>
          <p:cNvSpPr txBox="1"/>
          <p:nvPr/>
        </p:nvSpPr>
        <p:spPr>
          <a:xfrm>
            <a:off x="3581400" y="2824066"/>
            <a:ext cx="1918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F1_score</a:t>
            </a:r>
            <a:endParaRPr lang="ko-KR" altLang="en-US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598C6-8F63-CD3C-78F6-0764090573A0}"/>
              </a:ext>
            </a:extLst>
          </p:cNvPr>
          <p:cNvSpPr txBox="1"/>
          <p:nvPr/>
        </p:nvSpPr>
        <p:spPr>
          <a:xfrm>
            <a:off x="13570299" y="6733143"/>
            <a:ext cx="1918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Threshold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5079" y="2932530"/>
            <a:ext cx="5240871" cy="4420654"/>
            <a:chOff x="10775079" y="2932530"/>
            <a:chExt cx="5240871" cy="44206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75079" y="2932530"/>
              <a:ext cx="5240871" cy="44206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59740" y="2932530"/>
            <a:ext cx="5233420" cy="4420654"/>
            <a:chOff x="2659740" y="2932530"/>
            <a:chExt cx="5233420" cy="44206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9740" y="2932530"/>
              <a:ext cx="5233420" cy="4420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5951" y="4807954"/>
            <a:ext cx="793813" cy="669806"/>
            <a:chOff x="8745951" y="4807954"/>
            <a:chExt cx="793813" cy="6698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8745951" y="4807954"/>
              <a:ext cx="793813" cy="6698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96512" y="5017281"/>
            <a:ext cx="1580617" cy="1580614"/>
            <a:chOff x="3296512" y="5017281"/>
            <a:chExt cx="1580617" cy="15806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6512" y="5017281"/>
              <a:ext cx="1580617" cy="15806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53238" y="5017281"/>
            <a:ext cx="1580617" cy="1580614"/>
            <a:chOff x="11453238" y="5017281"/>
            <a:chExt cx="1580617" cy="15806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3238" y="5017281"/>
              <a:ext cx="1580617" cy="15806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6046" y="8069400"/>
            <a:ext cx="6688604" cy="11424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97091" cy="46023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23256" y="1420687"/>
            <a:ext cx="7678960" cy="12796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65763" y="7813203"/>
            <a:ext cx="5163499" cy="1458031"/>
            <a:chOff x="6965763" y="7813203"/>
            <a:chExt cx="5163499" cy="14580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3962" y="7760926"/>
              <a:ext cx="5383015" cy="157585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26634" y="7888791"/>
              <a:ext cx="381168" cy="321624"/>
              <a:chOff x="9326634" y="7888791"/>
              <a:chExt cx="381168" cy="32162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60000">
                <a:off x="9326634" y="7888791"/>
                <a:ext cx="381168" cy="3216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26634" y="8368603"/>
              <a:ext cx="381168" cy="321624"/>
              <a:chOff x="9326634" y="8368603"/>
              <a:chExt cx="381168" cy="3216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60000">
                <a:off x="9326634" y="8368603"/>
                <a:ext cx="381168" cy="32162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703736" y="8841235"/>
              <a:ext cx="381168" cy="321624"/>
              <a:chOff x="9703736" y="8841235"/>
              <a:chExt cx="381168" cy="32162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60000">
                <a:off x="9703736" y="8841235"/>
                <a:ext cx="381168" cy="32162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243297" y="2864202"/>
            <a:ext cx="9799119" cy="4557311"/>
            <a:chOff x="4243297" y="2864202"/>
            <a:chExt cx="9799119" cy="45573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3297" y="2864202"/>
              <a:ext cx="9799119" cy="45573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26428" y="807846"/>
            <a:ext cx="1997034" cy="4697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23256" y="1420687"/>
            <a:ext cx="7678960" cy="1279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B637A-728E-1579-ED76-3C39D62C6784}"/>
              </a:ext>
            </a:extLst>
          </p:cNvPr>
          <p:cNvSpPr txBox="1"/>
          <p:nvPr/>
        </p:nvSpPr>
        <p:spPr>
          <a:xfrm>
            <a:off x="2566107" y="2598802"/>
            <a:ext cx="1918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F1_score</a:t>
            </a:r>
            <a:endParaRPr lang="ko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F53DF-4E43-5B90-BDD3-5EB79928FB62}"/>
              </a:ext>
            </a:extLst>
          </p:cNvPr>
          <p:cNvSpPr txBox="1"/>
          <p:nvPr/>
        </p:nvSpPr>
        <p:spPr>
          <a:xfrm>
            <a:off x="13721358" y="7224714"/>
            <a:ext cx="1918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Threshold</a:t>
            </a:r>
            <a:endParaRPr lang="ko-KR" altLang="en-US" sz="3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22841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7754" y="1247976"/>
            <a:ext cx="8065682" cy="1491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93861" y="2713274"/>
            <a:ext cx="5065808" cy="5749104"/>
            <a:chOff x="3293861" y="2713274"/>
            <a:chExt cx="5065808" cy="5749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3861" y="2713274"/>
              <a:ext cx="5065808" cy="57491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2743" y="2882692"/>
              <a:ext cx="3649526" cy="6020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3757" y="2869464"/>
            <a:ext cx="4838096" cy="5526248"/>
            <a:chOff x="10153757" y="2869464"/>
            <a:chExt cx="4838096" cy="55262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9492" y="2816025"/>
              <a:ext cx="3879126" cy="60203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3757" y="2905035"/>
              <a:ext cx="4838096" cy="54906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5009" y="7720618"/>
            <a:ext cx="5818327" cy="1760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56222" y="8166340"/>
            <a:ext cx="489973" cy="774122"/>
            <a:chOff x="8856222" y="8166340"/>
            <a:chExt cx="489973" cy="7741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8856222" y="8166340"/>
              <a:ext cx="489973" cy="7741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6428" y="807846"/>
            <a:ext cx="1996720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5343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0430" y="2996129"/>
            <a:ext cx="5395789" cy="4611941"/>
            <a:chOff x="3110430" y="2996129"/>
            <a:chExt cx="5395789" cy="46119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0430" y="2996129"/>
              <a:ext cx="5395789" cy="4611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41951" y="2996129"/>
            <a:ext cx="5533035" cy="4705766"/>
            <a:chOff x="9641951" y="2996129"/>
            <a:chExt cx="5533035" cy="47057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1951" y="2996129"/>
              <a:ext cx="5533035" cy="47057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6046" y="7979927"/>
            <a:ext cx="6688604" cy="11424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54546" y="5190476"/>
            <a:ext cx="1580617" cy="1580614"/>
            <a:chOff x="3854546" y="5190476"/>
            <a:chExt cx="1580617" cy="15806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4546" y="5190476"/>
              <a:ext cx="1580617" cy="15806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69224" y="5266667"/>
            <a:ext cx="1580617" cy="1580614"/>
            <a:chOff x="10369224" y="5266667"/>
            <a:chExt cx="1580617" cy="15806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9224" y="5266667"/>
              <a:ext cx="1580617" cy="15806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6428" y="807846"/>
            <a:ext cx="1997034" cy="46975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23256" y="1420687"/>
            <a:ext cx="7678960" cy="12796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2764772" cy="5898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3416" y="2691591"/>
            <a:ext cx="6694799" cy="6850602"/>
            <a:chOff x="2093416" y="2691591"/>
            <a:chExt cx="6694799" cy="68506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3416" y="2691591"/>
              <a:ext cx="6694799" cy="68506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6168" y="3062107"/>
            <a:ext cx="472712" cy="472712"/>
            <a:chOff x="2536168" y="3062107"/>
            <a:chExt cx="472712" cy="4727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36168" y="3062107"/>
              <a:ext cx="472712" cy="472712"/>
              <a:chOff x="2536168" y="3062107"/>
              <a:chExt cx="472712" cy="47271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36168" y="3062107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4747" y="3086270"/>
              <a:ext cx="390008" cy="4212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3710" y="2691591"/>
            <a:ext cx="6694799" cy="6850602"/>
            <a:chOff x="9853710" y="2691591"/>
            <a:chExt cx="6694799" cy="68506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710" y="2691591"/>
              <a:ext cx="6694799" cy="6850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71285" y="3062107"/>
            <a:ext cx="472712" cy="472712"/>
            <a:chOff x="10471285" y="3062107"/>
            <a:chExt cx="472712" cy="47271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471285" y="3062107"/>
              <a:ext cx="472712" cy="472712"/>
              <a:chOff x="10471285" y="3062107"/>
              <a:chExt cx="472712" cy="47271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71285" y="3062107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6936" y="3086275"/>
              <a:ext cx="349950" cy="42124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6428" y="807846"/>
            <a:ext cx="2001500" cy="4697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26533" y="1456751"/>
            <a:ext cx="6182380" cy="12681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626933" y="8141794"/>
            <a:ext cx="5627766" cy="1053878"/>
            <a:chOff x="2626933" y="8141794"/>
            <a:chExt cx="5627766" cy="10538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26933" y="8141794"/>
              <a:ext cx="5627766" cy="10538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77812" y="8243238"/>
            <a:ext cx="2446595" cy="850989"/>
            <a:chOff x="11977812" y="8243238"/>
            <a:chExt cx="2446595" cy="8509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7812" y="8243238"/>
              <a:ext cx="2446595" cy="8509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68947" y="2937165"/>
            <a:ext cx="4673120" cy="70619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89145" y="2938824"/>
            <a:ext cx="3333138" cy="70619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49771" y="7099865"/>
            <a:ext cx="316560" cy="9215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827505" y="3826243"/>
            <a:ext cx="3226621" cy="3295435"/>
            <a:chOff x="3827505" y="3826243"/>
            <a:chExt cx="3226621" cy="329543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7505" y="3826243"/>
              <a:ext cx="3226621" cy="32954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34641" y="3788337"/>
            <a:ext cx="3332937" cy="3371246"/>
            <a:chOff x="11534641" y="3788337"/>
            <a:chExt cx="3332937" cy="33712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34641" y="3788337"/>
              <a:ext cx="3332937" cy="33712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50490" y="7099865"/>
            <a:ext cx="316560" cy="9215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668" y="1324163"/>
            <a:ext cx="15910378" cy="35714"/>
            <a:chOff x="1187668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668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3436" y="788990"/>
            <a:ext cx="3028648" cy="479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9947" y="3407021"/>
            <a:ext cx="7235560" cy="2584034"/>
            <a:chOff x="1849947" y="3407021"/>
            <a:chExt cx="7235560" cy="2584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9947" y="3407021"/>
              <a:ext cx="7235560" cy="2584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89992" y="4308747"/>
            <a:ext cx="4207967" cy="10311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20570" y="3407021"/>
            <a:ext cx="7235560" cy="2584034"/>
            <a:chOff x="9220570" y="3407021"/>
            <a:chExt cx="7235560" cy="25840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0570" y="3407021"/>
              <a:ext cx="7235560" cy="25840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65679" y="4308747"/>
            <a:ext cx="3573110" cy="10311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49947" y="6145926"/>
            <a:ext cx="7235560" cy="2584034"/>
            <a:chOff x="1849947" y="6145926"/>
            <a:chExt cx="7235560" cy="2584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9947" y="6145926"/>
              <a:ext cx="7235560" cy="25840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189992" y="6968087"/>
            <a:ext cx="4233300" cy="9852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20570" y="6145926"/>
            <a:ext cx="7235560" cy="2584034"/>
            <a:chOff x="9220570" y="6145926"/>
            <a:chExt cx="7235560" cy="258403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0570" y="6145926"/>
              <a:ext cx="7235560" cy="25840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65679" y="6753801"/>
            <a:ext cx="4352129" cy="14597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73098" y="2585807"/>
            <a:ext cx="1200849" cy="1754373"/>
            <a:chOff x="15473098" y="2585807"/>
            <a:chExt cx="1200849" cy="17543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560000">
              <a:off x="15473098" y="2585807"/>
              <a:ext cx="1200849" cy="17543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6428" y="807846"/>
            <a:ext cx="1980405" cy="4697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60943" y="6791934"/>
            <a:ext cx="1292017" cy="1292017"/>
            <a:chOff x="9860943" y="6791934"/>
            <a:chExt cx="1292017" cy="129201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0943" y="6791934"/>
              <a:ext cx="1292017" cy="12920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69375" y="4189892"/>
            <a:ext cx="1075153" cy="1177421"/>
            <a:chOff x="9969375" y="4189892"/>
            <a:chExt cx="1075153" cy="11774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9375" y="4189892"/>
              <a:ext cx="1075153" cy="11774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97509" y="6677877"/>
            <a:ext cx="1520132" cy="1520132"/>
            <a:chOff x="2497509" y="6677877"/>
            <a:chExt cx="1520132" cy="15201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7509" y="6677877"/>
              <a:ext cx="1520132" cy="15201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572555" y="4179026"/>
            <a:ext cx="1370038" cy="1199153"/>
            <a:chOff x="2572555" y="4179026"/>
            <a:chExt cx="1370038" cy="119915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72555" y="4179026"/>
              <a:ext cx="1370038" cy="119915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97971" y="1506099"/>
            <a:ext cx="6060948" cy="15416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093342" y="3558646"/>
            <a:ext cx="472712" cy="472712"/>
            <a:chOff x="2093342" y="3558646"/>
            <a:chExt cx="472712" cy="47271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93342" y="3558646"/>
              <a:ext cx="472712" cy="472712"/>
              <a:chOff x="2093342" y="3558646"/>
              <a:chExt cx="472712" cy="47271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93342" y="3558646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21921" y="3582810"/>
              <a:ext cx="390055" cy="4291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78142" y="3558646"/>
            <a:ext cx="472712" cy="472712"/>
            <a:chOff x="9478142" y="3558646"/>
            <a:chExt cx="472712" cy="47271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478142" y="3558646"/>
              <a:ext cx="472712" cy="472712"/>
              <a:chOff x="9478142" y="3558646"/>
              <a:chExt cx="472712" cy="47271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78142" y="3558646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6718" y="3582806"/>
              <a:ext cx="429751" cy="4291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93342" y="6327041"/>
            <a:ext cx="472712" cy="472712"/>
            <a:chOff x="2093342" y="6327041"/>
            <a:chExt cx="472712" cy="47271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093342" y="6327041"/>
              <a:ext cx="472712" cy="472712"/>
              <a:chOff x="2093342" y="6327041"/>
              <a:chExt cx="472712" cy="47271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093342" y="6327041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21919" y="6351200"/>
              <a:ext cx="429751" cy="4291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478142" y="6327041"/>
            <a:ext cx="472712" cy="472712"/>
            <a:chOff x="9478142" y="6327041"/>
            <a:chExt cx="472712" cy="472712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9478142" y="6327041"/>
              <a:ext cx="472712" cy="472712"/>
              <a:chOff x="9478142" y="6327041"/>
              <a:chExt cx="472712" cy="4727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478142" y="6327041"/>
                <a:ext cx="472712" cy="472712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06718" y="6351201"/>
              <a:ext cx="418551" cy="42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197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6462" y="3996910"/>
            <a:ext cx="8126667" cy="21699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6323" y="5842248"/>
            <a:ext cx="3913005" cy="50181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5715" y="9206649"/>
            <a:ext cx="4469948" cy="5233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57118" y="2921206"/>
            <a:ext cx="771479" cy="1280000"/>
            <a:chOff x="8757118" y="2921206"/>
            <a:chExt cx="771479" cy="128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7118" y="2921206"/>
              <a:ext cx="771479" cy="128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6428" y="807846"/>
            <a:ext cx="1996843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1666515" cy="582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5852" y="2511767"/>
            <a:ext cx="2911405" cy="5731307"/>
            <a:chOff x="1625852" y="2511767"/>
            <a:chExt cx="2911405" cy="5731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852" y="2511767"/>
              <a:ext cx="2911405" cy="5731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2731" y="4388922"/>
            <a:ext cx="2471245" cy="1976996"/>
            <a:chOff x="10162731" y="4388922"/>
            <a:chExt cx="2471245" cy="19769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2731" y="4388922"/>
              <a:ext cx="2471245" cy="19769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3873" y="4355239"/>
            <a:ext cx="2072241" cy="2044363"/>
            <a:chOff x="6313873" y="4355239"/>
            <a:chExt cx="2072241" cy="20443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3873" y="4355239"/>
              <a:ext cx="2072241" cy="2044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0775" y="5066426"/>
            <a:ext cx="643020" cy="621989"/>
            <a:chOff x="13200775" y="5066426"/>
            <a:chExt cx="643020" cy="6219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00775" y="5066426"/>
              <a:ext cx="643020" cy="6219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52912" y="5066426"/>
            <a:ext cx="643020" cy="621989"/>
            <a:chOff x="8952912" y="5066426"/>
            <a:chExt cx="643020" cy="621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2912" y="5066426"/>
              <a:ext cx="643020" cy="621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04055" y="5066426"/>
            <a:ext cx="643020" cy="621989"/>
            <a:chOff x="5104055" y="5066426"/>
            <a:chExt cx="643020" cy="6219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4055" y="5066426"/>
              <a:ext cx="643020" cy="6219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77375" y="1223308"/>
            <a:ext cx="6878063" cy="15273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410593" y="2707237"/>
            <a:ext cx="2316164" cy="5340367"/>
            <a:chOff x="14410593" y="2707237"/>
            <a:chExt cx="2316164" cy="53403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410593" y="2707237"/>
              <a:ext cx="2316164" cy="5340367"/>
              <a:chOff x="14410593" y="2707237"/>
              <a:chExt cx="2316164" cy="534036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10593" y="2707237"/>
                <a:ext cx="2316164" cy="534036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97099" y="2819473"/>
              <a:ext cx="2075731" cy="519389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26428" y="807846"/>
            <a:ext cx="1997929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7754" y="1190833"/>
            <a:ext cx="7511949" cy="1491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5914" y="8981252"/>
            <a:ext cx="1933886" cy="554997"/>
            <a:chOff x="8175914" y="8981252"/>
            <a:chExt cx="1933886" cy="554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5914" y="8981252"/>
              <a:ext cx="1933886" cy="554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9816" y="9503107"/>
            <a:ext cx="11729378" cy="4239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83203" y="3246456"/>
            <a:ext cx="4554621" cy="516896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3413" y="3045308"/>
            <a:ext cx="4745113" cy="552206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11493" y="788990"/>
            <a:ext cx="1520591" cy="582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2002472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87754" y="1190833"/>
            <a:ext cx="7550044" cy="1491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5914" y="8981252"/>
            <a:ext cx="1933886" cy="554997"/>
            <a:chOff x="8175914" y="8981252"/>
            <a:chExt cx="1933886" cy="554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5914" y="8981252"/>
              <a:ext cx="1933886" cy="5549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9816" y="9503107"/>
            <a:ext cx="11729378" cy="4239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346698" y="1257539"/>
            <a:ext cx="22979110" cy="890106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1493" y="788990"/>
            <a:ext cx="1520591" cy="5824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6428" y="807846"/>
            <a:ext cx="2011053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152059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04" y="1190833"/>
            <a:ext cx="3862625" cy="14913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9221" y="7221077"/>
            <a:ext cx="3590260" cy="8068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08757" y="7050201"/>
            <a:ext cx="3307441" cy="7942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0897" y="4662388"/>
            <a:ext cx="1366329" cy="1366329"/>
            <a:chOff x="9030897" y="4662388"/>
            <a:chExt cx="1366329" cy="1366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0897" y="4662388"/>
              <a:ext cx="1366329" cy="1366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23981" y="4075991"/>
            <a:ext cx="2573748" cy="2539123"/>
            <a:chOff x="11923981" y="4075991"/>
            <a:chExt cx="2573748" cy="2539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3981" y="4075991"/>
              <a:ext cx="2573748" cy="25391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99696" y="3570430"/>
            <a:ext cx="4704446" cy="3550246"/>
            <a:chOff x="2799696" y="3570430"/>
            <a:chExt cx="4704446" cy="35502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9696" y="3570430"/>
              <a:ext cx="4704446" cy="355024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26428" y="807846"/>
            <a:ext cx="1996824" cy="469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745981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7375" y="1223308"/>
            <a:ext cx="8154158" cy="15273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33821" y="7481862"/>
            <a:ext cx="9871690" cy="1291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9315" y="3411108"/>
            <a:ext cx="10207085" cy="3463498"/>
            <a:chOff x="4039315" y="3411108"/>
            <a:chExt cx="10207085" cy="3463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9315" y="3411108"/>
              <a:ext cx="10207085" cy="34634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26428" y="807846"/>
            <a:ext cx="1997158" cy="4602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6F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661" y="481005"/>
            <a:ext cx="17046393" cy="9323704"/>
            <a:chOff x="619661" y="481005"/>
            <a:chExt cx="17046393" cy="93237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802108" y="-4079419"/>
              <a:ext cx="34092787" cy="1864740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661" y="481005"/>
              <a:ext cx="17046393" cy="93237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55676" y="1324163"/>
            <a:ext cx="15910378" cy="35714"/>
            <a:chOff x="1755676" y="1324163"/>
            <a:chExt cx="15910378" cy="3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676" y="1324163"/>
              <a:ext cx="15910378" cy="3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493" y="788990"/>
            <a:ext cx="3193943" cy="5824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7372" y="1692222"/>
            <a:ext cx="8385634" cy="15369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44801" y="4859338"/>
            <a:ext cx="2690448" cy="975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84211" y="4253032"/>
            <a:ext cx="6903271" cy="3933195"/>
            <a:chOff x="9384211" y="4253032"/>
            <a:chExt cx="6903271" cy="39331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384211" y="4253032"/>
              <a:ext cx="6903271" cy="3933195"/>
              <a:chOff x="9384211" y="4253032"/>
              <a:chExt cx="6903271" cy="39331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384211" y="4253032"/>
                <a:ext cx="6903271" cy="3933195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5858" y="4747123"/>
              <a:ext cx="6022289" cy="29599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8232" y="4239691"/>
            <a:ext cx="6171429" cy="3946536"/>
            <a:chOff x="1998232" y="4239691"/>
            <a:chExt cx="6171429" cy="39465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8232" y="4239691"/>
              <a:ext cx="6171429" cy="39465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26428" y="807846"/>
            <a:ext cx="1996824" cy="4697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</Words>
  <Application>Microsoft Office PowerPoint</Application>
  <PresentationFormat>사용자 지정</PresentationFormat>
  <Paragraphs>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알캠노트북N004</cp:lastModifiedBy>
  <cp:revision>3</cp:revision>
  <dcterms:created xsi:type="dcterms:W3CDTF">2023-03-30T12:53:04Z</dcterms:created>
  <dcterms:modified xsi:type="dcterms:W3CDTF">2023-03-30T07:02:35Z</dcterms:modified>
</cp:coreProperties>
</file>